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8"/>
  </p:notes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</p:sldIdLst>
  <p:sldSz cx="10287000" cy="10287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240">
          <p15:clr>
            <a:srgbClr val="747775"/>
          </p15:clr>
        </p15:guide>
        <p15:guide id="2" pos="324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1224" y="72"/>
      </p:cViewPr>
      <p:guideLst>
        <p:guide orient="horz" pos="3240"/>
        <p:guide pos="32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0" d="100"/>
        <a:sy n="1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714816" y="685800"/>
            <a:ext cx="34287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23865d9a91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23865d9a91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827627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23865d9a91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23865d9a91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137736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23865d9a91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23865d9a91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104760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23865d9a91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23865d9a91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092275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50672" y="1489150"/>
            <a:ext cx="9585600" cy="4104900"/>
          </a:xfrm>
          <a:prstGeom prst="rect">
            <a:avLst/>
          </a:prstGeom>
        </p:spPr>
        <p:txBody>
          <a:bodyPr spcFirstLastPara="1" wrap="square" lIns="159150" tIns="159150" rIns="159150" bIns="15915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100"/>
              <a:buNone/>
              <a:defRPr sz="9100"/>
            </a:lvl1pPr>
            <a:lvl2pPr lvl="1" algn="ctr">
              <a:spcBef>
                <a:spcPts val="0"/>
              </a:spcBef>
              <a:spcAft>
                <a:spcPts val="0"/>
              </a:spcAft>
              <a:buSzPts val="9100"/>
              <a:buNone/>
              <a:defRPr sz="9100"/>
            </a:lvl2pPr>
            <a:lvl3pPr lvl="2" algn="ctr">
              <a:spcBef>
                <a:spcPts val="0"/>
              </a:spcBef>
              <a:spcAft>
                <a:spcPts val="0"/>
              </a:spcAft>
              <a:buSzPts val="9100"/>
              <a:buNone/>
              <a:defRPr sz="9100"/>
            </a:lvl3pPr>
            <a:lvl4pPr lvl="3" algn="ctr">
              <a:spcBef>
                <a:spcPts val="0"/>
              </a:spcBef>
              <a:spcAft>
                <a:spcPts val="0"/>
              </a:spcAft>
              <a:buSzPts val="9100"/>
              <a:buNone/>
              <a:defRPr sz="9100"/>
            </a:lvl4pPr>
            <a:lvl5pPr lvl="4" algn="ctr">
              <a:spcBef>
                <a:spcPts val="0"/>
              </a:spcBef>
              <a:spcAft>
                <a:spcPts val="0"/>
              </a:spcAft>
              <a:buSzPts val="9100"/>
              <a:buNone/>
              <a:defRPr sz="9100"/>
            </a:lvl5pPr>
            <a:lvl6pPr lvl="5" algn="ctr">
              <a:spcBef>
                <a:spcPts val="0"/>
              </a:spcBef>
              <a:spcAft>
                <a:spcPts val="0"/>
              </a:spcAft>
              <a:buSzPts val="9100"/>
              <a:buNone/>
              <a:defRPr sz="9100"/>
            </a:lvl6pPr>
            <a:lvl7pPr lvl="6" algn="ctr">
              <a:spcBef>
                <a:spcPts val="0"/>
              </a:spcBef>
              <a:spcAft>
                <a:spcPts val="0"/>
              </a:spcAft>
              <a:buSzPts val="9100"/>
              <a:buNone/>
              <a:defRPr sz="9100"/>
            </a:lvl7pPr>
            <a:lvl8pPr lvl="7" algn="ctr">
              <a:spcBef>
                <a:spcPts val="0"/>
              </a:spcBef>
              <a:spcAft>
                <a:spcPts val="0"/>
              </a:spcAft>
              <a:buSzPts val="9100"/>
              <a:buNone/>
              <a:defRPr sz="9100"/>
            </a:lvl8pPr>
            <a:lvl9pPr lvl="8" algn="ctr">
              <a:spcBef>
                <a:spcPts val="0"/>
              </a:spcBef>
              <a:spcAft>
                <a:spcPts val="0"/>
              </a:spcAft>
              <a:buSzPts val="9100"/>
              <a:buNone/>
              <a:defRPr sz="91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50663" y="5668250"/>
            <a:ext cx="9585600" cy="1585500"/>
          </a:xfrm>
          <a:prstGeom prst="rect">
            <a:avLst/>
          </a:prstGeom>
        </p:spPr>
        <p:txBody>
          <a:bodyPr spcFirstLastPara="1" wrap="square" lIns="159150" tIns="159150" rIns="159150" bIns="15915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6900"/>
          </a:xfrm>
          <a:prstGeom prst="rect">
            <a:avLst/>
          </a:prstGeom>
        </p:spPr>
        <p:txBody>
          <a:bodyPr spcFirstLastPara="1" wrap="square" lIns="159150" tIns="159150" rIns="159150" bIns="1591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50663" y="2212250"/>
            <a:ext cx="9585600" cy="3927000"/>
          </a:xfrm>
          <a:prstGeom prst="rect">
            <a:avLst/>
          </a:prstGeom>
        </p:spPr>
        <p:txBody>
          <a:bodyPr spcFirstLastPara="1" wrap="square" lIns="159150" tIns="159150" rIns="159150" bIns="15915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0900"/>
              <a:buNone/>
              <a:defRPr sz="20900"/>
            </a:lvl1pPr>
            <a:lvl2pPr lvl="1" algn="ctr">
              <a:spcBef>
                <a:spcPts val="0"/>
              </a:spcBef>
              <a:spcAft>
                <a:spcPts val="0"/>
              </a:spcAft>
              <a:buSzPts val="20900"/>
              <a:buNone/>
              <a:defRPr sz="20900"/>
            </a:lvl2pPr>
            <a:lvl3pPr lvl="2" algn="ctr">
              <a:spcBef>
                <a:spcPts val="0"/>
              </a:spcBef>
              <a:spcAft>
                <a:spcPts val="0"/>
              </a:spcAft>
              <a:buSzPts val="20900"/>
              <a:buNone/>
              <a:defRPr sz="20900"/>
            </a:lvl3pPr>
            <a:lvl4pPr lvl="3" algn="ctr">
              <a:spcBef>
                <a:spcPts val="0"/>
              </a:spcBef>
              <a:spcAft>
                <a:spcPts val="0"/>
              </a:spcAft>
              <a:buSzPts val="20900"/>
              <a:buNone/>
              <a:defRPr sz="20900"/>
            </a:lvl4pPr>
            <a:lvl5pPr lvl="4" algn="ctr">
              <a:spcBef>
                <a:spcPts val="0"/>
              </a:spcBef>
              <a:spcAft>
                <a:spcPts val="0"/>
              </a:spcAft>
              <a:buSzPts val="20900"/>
              <a:buNone/>
              <a:defRPr sz="20900"/>
            </a:lvl5pPr>
            <a:lvl6pPr lvl="5" algn="ctr">
              <a:spcBef>
                <a:spcPts val="0"/>
              </a:spcBef>
              <a:spcAft>
                <a:spcPts val="0"/>
              </a:spcAft>
              <a:buSzPts val="20900"/>
              <a:buNone/>
              <a:defRPr sz="20900"/>
            </a:lvl6pPr>
            <a:lvl7pPr lvl="6" algn="ctr">
              <a:spcBef>
                <a:spcPts val="0"/>
              </a:spcBef>
              <a:spcAft>
                <a:spcPts val="0"/>
              </a:spcAft>
              <a:buSzPts val="20900"/>
              <a:buNone/>
              <a:defRPr sz="20900"/>
            </a:lvl7pPr>
            <a:lvl8pPr lvl="7" algn="ctr">
              <a:spcBef>
                <a:spcPts val="0"/>
              </a:spcBef>
              <a:spcAft>
                <a:spcPts val="0"/>
              </a:spcAft>
              <a:buSzPts val="20900"/>
              <a:buNone/>
              <a:defRPr sz="20900"/>
            </a:lvl8pPr>
            <a:lvl9pPr lvl="8" algn="ctr">
              <a:spcBef>
                <a:spcPts val="0"/>
              </a:spcBef>
              <a:spcAft>
                <a:spcPts val="0"/>
              </a:spcAft>
              <a:buSzPts val="20900"/>
              <a:buNone/>
              <a:defRPr sz="209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50663" y="6304450"/>
            <a:ext cx="9585600" cy="2601900"/>
          </a:xfrm>
          <a:prstGeom prst="rect">
            <a:avLst/>
          </a:prstGeom>
        </p:spPr>
        <p:txBody>
          <a:bodyPr spcFirstLastPara="1" wrap="square" lIns="159150" tIns="159150" rIns="159150" bIns="159150" anchor="t" anchorCtr="0">
            <a:normAutofit/>
          </a:bodyPr>
          <a:lstStyle>
            <a:lvl1pPr marL="457200" lvl="0" indent="-425450" algn="ctr">
              <a:spcBef>
                <a:spcPts val="0"/>
              </a:spcBef>
              <a:spcAft>
                <a:spcPts val="0"/>
              </a:spcAft>
              <a:buSzPts val="3100"/>
              <a:buChar char="●"/>
              <a:defRPr/>
            </a:lvl1pPr>
            <a:lvl2pPr marL="914400" lvl="1" indent="-381000" algn="ctr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81000" algn="ctr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marL="1828800" lvl="3" indent="-381000" algn="ctr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4pPr>
            <a:lvl5pPr marL="2286000" lvl="4" indent="-381000" algn="ctr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5pPr>
            <a:lvl6pPr marL="2743200" lvl="5" indent="-381000" algn="ctr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6pPr>
            <a:lvl7pPr marL="3200400" lvl="6" indent="-381000" algn="ctr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7pPr>
            <a:lvl8pPr marL="3657600" lvl="7" indent="-381000" algn="ctr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8pPr>
            <a:lvl9pPr marL="4114800" lvl="8" indent="-381000" algn="ctr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6900"/>
          </a:xfrm>
          <a:prstGeom prst="rect">
            <a:avLst/>
          </a:prstGeom>
        </p:spPr>
        <p:txBody>
          <a:bodyPr spcFirstLastPara="1" wrap="square" lIns="159150" tIns="159150" rIns="159150" bIns="1591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6900"/>
          </a:xfrm>
          <a:prstGeom prst="rect">
            <a:avLst/>
          </a:prstGeom>
        </p:spPr>
        <p:txBody>
          <a:bodyPr spcFirstLastPara="1" wrap="square" lIns="159150" tIns="159150" rIns="159150" bIns="1591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50663" y="4301700"/>
            <a:ext cx="9585600" cy="1683900"/>
          </a:xfrm>
          <a:prstGeom prst="rect">
            <a:avLst/>
          </a:prstGeom>
        </p:spPr>
        <p:txBody>
          <a:bodyPr spcFirstLastPara="1" wrap="square" lIns="159150" tIns="159150" rIns="159150" bIns="15915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300"/>
              <a:buNone/>
              <a:defRPr sz="6300"/>
            </a:lvl1pPr>
            <a:lvl2pPr lvl="1" algn="ctr">
              <a:spcBef>
                <a:spcPts val="0"/>
              </a:spcBef>
              <a:spcAft>
                <a:spcPts val="0"/>
              </a:spcAft>
              <a:buSzPts val="6300"/>
              <a:buNone/>
              <a:defRPr sz="6300"/>
            </a:lvl2pPr>
            <a:lvl3pPr lvl="2" algn="ctr">
              <a:spcBef>
                <a:spcPts val="0"/>
              </a:spcBef>
              <a:spcAft>
                <a:spcPts val="0"/>
              </a:spcAft>
              <a:buSzPts val="6300"/>
              <a:buNone/>
              <a:defRPr sz="6300"/>
            </a:lvl3pPr>
            <a:lvl4pPr lvl="3" algn="ctr">
              <a:spcBef>
                <a:spcPts val="0"/>
              </a:spcBef>
              <a:spcAft>
                <a:spcPts val="0"/>
              </a:spcAft>
              <a:buSzPts val="6300"/>
              <a:buNone/>
              <a:defRPr sz="6300"/>
            </a:lvl4pPr>
            <a:lvl5pPr lvl="4" algn="ctr">
              <a:spcBef>
                <a:spcPts val="0"/>
              </a:spcBef>
              <a:spcAft>
                <a:spcPts val="0"/>
              </a:spcAft>
              <a:buSzPts val="6300"/>
              <a:buNone/>
              <a:defRPr sz="6300"/>
            </a:lvl5pPr>
            <a:lvl6pPr lvl="5" algn="ctr">
              <a:spcBef>
                <a:spcPts val="0"/>
              </a:spcBef>
              <a:spcAft>
                <a:spcPts val="0"/>
              </a:spcAft>
              <a:buSzPts val="6300"/>
              <a:buNone/>
              <a:defRPr sz="6300"/>
            </a:lvl6pPr>
            <a:lvl7pPr lvl="6" algn="ctr">
              <a:spcBef>
                <a:spcPts val="0"/>
              </a:spcBef>
              <a:spcAft>
                <a:spcPts val="0"/>
              </a:spcAft>
              <a:buSzPts val="6300"/>
              <a:buNone/>
              <a:defRPr sz="6300"/>
            </a:lvl7pPr>
            <a:lvl8pPr lvl="7" algn="ctr">
              <a:spcBef>
                <a:spcPts val="0"/>
              </a:spcBef>
              <a:spcAft>
                <a:spcPts val="0"/>
              </a:spcAft>
              <a:buSzPts val="6300"/>
              <a:buNone/>
              <a:defRPr sz="6300"/>
            </a:lvl8pPr>
            <a:lvl9pPr lvl="8" algn="ctr">
              <a:spcBef>
                <a:spcPts val="0"/>
              </a:spcBef>
              <a:spcAft>
                <a:spcPts val="0"/>
              </a:spcAft>
              <a:buSzPts val="6300"/>
              <a:buNone/>
              <a:defRPr sz="63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6900"/>
          </a:xfrm>
          <a:prstGeom prst="rect">
            <a:avLst/>
          </a:prstGeom>
        </p:spPr>
        <p:txBody>
          <a:bodyPr spcFirstLastPara="1" wrap="square" lIns="159150" tIns="159150" rIns="159150" bIns="1591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50663" y="890050"/>
            <a:ext cx="9585600" cy="1145100"/>
          </a:xfrm>
          <a:prstGeom prst="rect">
            <a:avLst/>
          </a:prstGeom>
        </p:spPr>
        <p:txBody>
          <a:bodyPr spcFirstLastPara="1" wrap="square" lIns="159150" tIns="159150" rIns="159150" bIns="15915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50663" y="2304950"/>
            <a:ext cx="9585600" cy="6832800"/>
          </a:xfrm>
          <a:prstGeom prst="rect">
            <a:avLst/>
          </a:prstGeom>
        </p:spPr>
        <p:txBody>
          <a:bodyPr spcFirstLastPara="1" wrap="square" lIns="159150" tIns="159150" rIns="159150" bIns="159150" anchor="t" anchorCtr="0">
            <a:normAutofit/>
          </a:bodyPr>
          <a:lstStyle>
            <a:lvl1pPr marL="457200" lvl="0" indent="-425450">
              <a:spcBef>
                <a:spcPts val="0"/>
              </a:spcBef>
              <a:spcAft>
                <a:spcPts val="0"/>
              </a:spcAft>
              <a:buSzPts val="3100"/>
              <a:buChar char="●"/>
              <a:defRPr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6900"/>
          </a:xfrm>
          <a:prstGeom prst="rect">
            <a:avLst/>
          </a:prstGeom>
        </p:spPr>
        <p:txBody>
          <a:bodyPr spcFirstLastPara="1" wrap="square" lIns="159150" tIns="159150" rIns="159150" bIns="1591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50663" y="890050"/>
            <a:ext cx="9585600" cy="1145100"/>
          </a:xfrm>
          <a:prstGeom prst="rect">
            <a:avLst/>
          </a:prstGeom>
        </p:spPr>
        <p:txBody>
          <a:bodyPr spcFirstLastPara="1" wrap="square" lIns="159150" tIns="159150" rIns="159150" bIns="15915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50663" y="2304950"/>
            <a:ext cx="4500000" cy="6832800"/>
          </a:xfrm>
          <a:prstGeom prst="rect">
            <a:avLst/>
          </a:prstGeom>
        </p:spPr>
        <p:txBody>
          <a:bodyPr spcFirstLastPara="1" wrap="square" lIns="159150" tIns="159150" rIns="159150" bIns="159150" anchor="t" anchorCtr="0">
            <a:normAutofit/>
          </a:bodyPr>
          <a:lstStyle>
            <a:lvl1pPr marL="457200" lvl="0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1pPr>
            <a:lvl2pPr marL="914400" lvl="1" indent="-361950">
              <a:spcBef>
                <a:spcPts val="0"/>
              </a:spcBef>
              <a:spcAft>
                <a:spcPts val="0"/>
              </a:spcAft>
              <a:buSzPts val="2100"/>
              <a:buChar char="○"/>
              <a:defRPr sz="2100"/>
            </a:lvl2pPr>
            <a:lvl3pPr marL="1371600" lvl="2" indent="-361950">
              <a:spcBef>
                <a:spcPts val="0"/>
              </a:spcBef>
              <a:spcAft>
                <a:spcPts val="0"/>
              </a:spcAft>
              <a:buSzPts val="2100"/>
              <a:buChar char="■"/>
              <a:defRPr sz="2100"/>
            </a:lvl3pPr>
            <a:lvl4pPr marL="1828800" lvl="3" indent="-361950">
              <a:spcBef>
                <a:spcPts val="0"/>
              </a:spcBef>
              <a:spcAft>
                <a:spcPts val="0"/>
              </a:spcAft>
              <a:buSzPts val="2100"/>
              <a:buChar char="●"/>
              <a:defRPr sz="2100"/>
            </a:lvl4pPr>
            <a:lvl5pPr marL="2286000" lvl="4" indent="-361950">
              <a:spcBef>
                <a:spcPts val="0"/>
              </a:spcBef>
              <a:spcAft>
                <a:spcPts val="0"/>
              </a:spcAft>
              <a:buSzPts val="2100"/>
              <a:buChar char="○"/>
              <a:defRPr sz="2100"/>
            </a:lvl5pPr>
            <a:lvl6pPr marL="2743200" lvl="5" indent="-361950">
              <a:spcBef>
                <a:spcPts val="0"/>
              </a:spcBef>
              <a:spcAft>
                <a:spcPts val="0"/>
              </a:spcAft>
              <a:buSzPts val="2100"/>
              <a:buChar char="■"/>
              <a:defRPr sz="2100"/>
            </a:lvl6pPr>
            <a:lvl7pPr marL="3200400" lvl="6" indent="-361950">
              <a:spcBef>
                <a:spcPts val="0"/>
              </a:spcBef>
              <a:spcAft>
                <a:spcPts val="0"/>
              </a:spcAft>
              <a:buSzPts val="2100"/>
              <a:buChar char="●"/>
              <a:defRPr sz="2100"/>
            </a:lvl7pPr>
            <a:lvl8pPr marL="3657600" lvl="7" indent="-361950">
              <a:spcBef>
                <a:spcPts val="0"/>
              </a:spcBef>
              <a:spcAft>
                <a:spcPts val="0"/>
              </a:spcAft>
              <a:buSzPts val="2100"/>
              <a:buChar char="○"/>
              <a:defRPr sz="2100"/>
            </a:lvl8pPr>
            <a:lvl9pPr marL="4114800" lvl="8" indent="-361950">
              <a:spcBef>
                <a:spcPts val="0"/>
              </a:spcBef>
              <a:spcAft>
                <a:spcPts val="0"/>
              </a:spcAft>
              <a:buSzPts val="2100"/>
              <a:buChar char="■"/>
              <a:defRPr sz="21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5436450" y="2304950"/>
            <a:ext cx="4500000" cy="6832800"/>
          </a:xfrm>
          <a:prstGeom prst="rect">
            <a:avLst/>
          </a:prstGeom>
        </p:spPr>
        <p:txBody>
          <a:bodyPr spcFirstLastPara="1" wrap="square" lIns="159150" tIns="159150" rIns="159150" bIns="159150" anchor="t" anchorCtr="0">
            <a:normAutofit/>
          </a:bodyPr>
          <a:lstStyle>
            <a:lvl1pPr marL="457200" lvl="0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1pPr>
            <a:lvl2pPr marL="914400" lvl="1" indent="-361950">
              <a:spcBef>
                <a:spcPts val="0"/>
              </a:spcBef>
              <a:spcAft>
                <a:spcPts val="0"/>
              </a:spcAft>
              <a:buSzPts val="2100"/>
              <a:buChar char="○"/>
              <a:defRPr sz="2100"/>
            </a:lvl2pPr>
            <a:lvl3pPr marL="1371600" lvl="2" indent="-361950">
              <a:spcBef>
                <a:spcPts val="0"/>
              </a:spcBef>
              <a:spcAft>
                <a:spcPts val="0"/>
              </a:spcAft>
              <a:buSzPts val="2100"/>
              <a:buChar char="■"/>
              <a:defRPr sz="2100"/>
            </a:lvl3pPr>
            <a:lvl4pPr marL="1828800" lvl="3" indent="-361950">
              <a:spcBef>
                <a:spcPts val="0"/>
              </a:spcBef>
              <a:spcAft>
                <a:spcPts val="0"/>
              </a:spcAft>
              <a:buSzPts val="2100"/>
              <a:buChar char="●"/>
              <a:defRPr sz="2100"/>
            </a:lvl4pPr>
            <a:lvl5pPr marL="2286000" lvl="4" indent="-361950">
              <a:spcBef>
                <a:spcPts val="0"/>
              </a:spcBef>
              <a:spcAft>
                <a:spcPts val="0"/>
              </a:spcAft>
              <a:buSzPts val="2100"/>
              <a:buChar char="○"/>
              <a:defRPr sz="2100"/>
            </a:lvl5pPr>
            <a:lvl6pPr marL="2743200" lvl="5" indent="-361950">
              <a:spcBef>
                <a:spcPts val="0"/>
              </a:spcBef>
              <a:spcAft>
                <a:spcPts val="0"/>
              </a:spcAft>
              <a:buSzPts val="2100"/>
              <a:buChar char="■"/>
              <a:defRPr sz="2100"/>
            </a:lvl6pPr>
            <a:lvl7pPr marL="3200400" lvl="6" indent="-361950">
              <a:spcBef>
                <a:spcPts val="0"/>
              </a:spcBef>
              <a:spcAft>
                <a:spcPts val="0"/>
              </a:spcAft>
              <a:buSzPts val="2100"/>
              <a:buChar char="●"/>
              <a:defRPr sz="2100"/>
            </a:lvl7pPr>
            <a:lvl8pPr marL="3657600" lvl="7" indent="-361950">
              <a:spcBef>
                <a:spcPts val="0"/>
              </a:spcBef>
              <a:spcAft>
                <a:spcPts val="0"/>
              </a:spcAft>
              <a:buSzPts val="2100"/>
              <a:buChar char="○"/>
              <a:defRPr sz="2100"/>
            </a:lvl8pPr>
            <a:lvl9pPr marL="4114800" lvl="8" indent="-361950">
              <a:spcBef>
                <a:spcPts val="0"/>
              </a:spcBef>
              <a:spcAft>
                <a:spcPts val="0"/>
              </a:spcAft>
              <a:buSzPts val="2100"/>
              <a:buChar char="■"/>
              <a:defRPr sz="21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6900"/>
          </a:xfrm>
          <a:prstGeom prst="rect">
            <a:avLst/>
          </a:prstGeom>
        </p:spPr>
        <p:txBody>
          <a:bodyPr spcFirstLastPara="1" wrap="square" lIns="159150" tIns="159150" rIns="159150" bIns="1591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50663" y="890050"/>
            <a:ext cx="9585600" cy="1145100"/>
          </a:xfrm>
          <a:prstGeom prst="rect">
            <a:avLst/>
          </a:prstGeom>
        </p:spPr>
        <p:txBody>
          <a:bodyPr spcFirstLastPara="1" wrap="square" lIns="159150" tIns="159150" rIns="159150" bIns="15915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6900"/>
          </a:xfrm>
          <a:prstGeom prst="rect">
            <a:avLst/>
          </a:prstGeom>
        </p:spPr>
        <p:txBody>
          <a:bodyPr spcFirstLastPara="1" wrap="square" lIns="159150" tIns="159150" rIns="159150" bIns="1591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50663" y="1111200"/>
            <a:ext cx="3159000" cy="1511100"/>
          </a:xfrm>
          <a:prstGeom prst="rect">
            <a:avLst/>
          </a:prstGeom>
        </p:spPr>
        <p:txBody>
          <a:bodyPr spcFirstLastPara="1" wrap="square" lIns="159150" tIns="159150" rIns="159150" bIns="159150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50663" y="2779200"/>
            <a:ext cx="3159000" cy="6358800"/>
          </a:xfrm>
          <a:prstGeom prst="rect">
            <a:avLst/>
          </a:prstGeom>
        </p:spPr>
        <p:txBody>
          <a:bodyPr spcFirstLastPara="1" wrap="square" lIns="159150" tIns="159150" rIns="159150" bIns="159150" anchor="t" anchorCtr="0">
            <a:normAutofit/>
          </a:bodyPr>
          <a:lstStyle>
            <a:lvl1pPr marL="457200" lvl="0" indent="-361950">
              <a:spcBef>
                <a:spcPts val="0"/>
              </a:spcBef>
              <a:spcAft>
                <a:spcPts val="0"/>
              </a:spcAft>
              <a:buSzPts val="2100"/>
              <a:buChar char="●"/>
              <a:defRPr sz="2100"/>
            </a:lvl1pPr>
            <a:lvl2pPr marL="914400" lvl="1" indent="-361950">
              <a:spcBef>
                <a:spcPts val="0"/>
              </a:spcBef>
              <a:spcAft>
                <a:spcPts val="0"/>
              </a:spcAft>
              <a:buSzPts val="2100"/>
              <a:buChar char="○"/>
              <a:defRPr sz="2100"/>
            </a:lvl2pPr>
            <a:lvl3pPr marL="1371600" lvl="2" indent="-361950">
              <a:spcBef>
                <a:spcPts val="0"/>
              </a:spcBef>
              <a:spcAft>
                <a:spcPts val="0"/>
              </a:spcAft>
              <a:buSzPts val="2100"/>
              <a:buChar char="■"/>
              <a:defRPr sz="2100"/>
            </a:lvl3pPr>
            <a:lvl4pPr marL="1828800" lvl="3" indent="-361950">
              <a:spcBef>
                <a:spcPts val="0"/>
              </a:spcBef>
              <a:spcAft>
                <a:spcPts val="0"/>
              </a:spcAft>
              <a:buSzPts val="2100"/>
              <a:buChar char="●"/>
              <a:defRPr sz="2100"/>
            </a:lvl4pPr>
            <a:lvl5pPr marL="2286000" lvl="4" indent="-361950">
              <a:spcBef>
                <a:spcPts val="0"/>
              </a:spcBef>
              <a:spcAft>
                <a:spcPts val="0"/>
              </a:spcAft>
              <a:buSzPts val="2100"/>
              <a:buChar char="○"/>
              <a:defRPr sz="2100"/>
            </a:lvl5pPr>
            <a:lvl6pPr marL="2743200" lvl="5" indent="-361950">
              <a:spcBef>
                <a:spcPts val="0"/>
              </a:spcBef>
              <a:spcAft>
                <a:spcPts val="0"/>
              </a:spcAft>
              <a:buSzPts val="2100"/>
              <a:buChar char="■"/>
              <a:defRPr sz="2100"/>
            </a:lvl6pPr>
            <a:lvl7pPr marL="3200400" lvl="6" indent="-361950">
              <a:spcBef>
                <a:spcPts val="0"/>
              </a:spcBef>
              <a:spcAft>
                <a:spcPts val="0"/>
              </a:spcAft>
              <a:buSzPts val="2100"/>
              <a:buChar char="●"/>
              <a:defRPr sz="2100"/>
            </a:lvl7pPr>
            <a:lvl8pPr marL="3657600" lvl="7" indent="-361950">
              <a:spcBef>
                <a:spcPts val="0"/>
              </a:spcBef>
              <a:spcAft>
                <a:spcPts val="0"/>
              </a:spcAft>
              <a:buSzPts val="2100"/>
              <a:buChar char="○"/>
              <a:defRPr sz="2100"/>
            </a:lvl8pPr>
            <a:lvl9pPr marL="4114800" lvl="8" indent="-361950">
              <a:spcBef>
                <a:spcPts val="0"/>
              </a:spcBef>
              <a:spcAft>
                <a:spcPts val="0"/>
              </a:spcAft>
              <a:buSzPts val="2100"/>
              <a:buChar char="■"/>
              <a:defRPr sz="21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6900"/>
          </a:xfrm>
          <a:prstGeom prst="rect">
            <a:avLst/>
          </a:prstGeom>
        </p:spPr>
        <p:txBody>
          <a:bodyPr spcFirstLastPara="1" wrap="square" lIns="159150" tIns="159150" rIns="159150" bIns="1591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551531" y="900300"/>
            <a:ext cx="7163700" cy="8181300"/>
          </a:xfrm>
          <a:prstGeom prst="rect">
            <a:avLst/>
          </a:prstGeom>
        </p:spPr>
        <p:txBody>
          <a:bodyPr spcFirstLastPara="1" wrap="square" lIns="159150" tIns="159150" rIns="159150" bIns="159150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1pPr>
            <a:lvl2pPr lvl="1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2pPr>
            <a:lvl3pPr lvl="2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3pPr>
            <a:lvl4pPr lvl="3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4pPr>
            <a:lvl5pPr lvl="4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5pPr>
            <a:lvl6pPr lvl="5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6pPr>
            <a:lvl7pPr lvl="6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7pPr>
            <a:lvl8pPr lvl="7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8pPr>
            <a:lvl9pPr lvl="8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6900"/>
          </a:xfrm>
          <a:prstGeom prst="rect">
            <a:avLst/>
          </a:prstGeom>
        </p:spPr>
        <p:txBody>
          <a:bodyPr spcFirstLastPara="1" wrap="square" lIns="159150" tIns="159150" rIns="159150" bIns="1591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143500" y="-250"/>
            <a:ext cx="5143500" cy="10287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59150" tIns="159150" rIns="159150" bIns="15915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98688" y="2466350"/>
            <a:ext cx="4551000" cy="2964600"/>
          </a:xfrm>
          <a:prstGeom prst="rect">
            <a:avLst/>
          </a:prstGeom>
        </p:spPr>
        <p:txBody>
          <a:bodyPr spcFirstLastPara="1" wrap="square" lIns="159150" tIns="159150" rIns="159150" bIns="15915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300"/>
              <a:buNone/>
              <a:defRPr sz="7300"/>
            </a:lvl1pPr>
            <a:lvl2pPr lvl="1" algn="ctr">
              <a:spcBef>
                <a:spcPts val="0"/>
              </a:spcBef>
              <a:spcAft>
                <a:spcPts val="0"/>
              </a:spcAft>
              <a:buSzPts val="7300"/>
              <a:buNone/>
              <a:defRPr sz="7300"/>
            </a:lvl2pPr>
            <a:lvl3pPr lvl="2" algn="ctr">
              <a:spcBef>
                <a:spcPts val="0"/>
              </a:spcBef>
              <a:spcAft>
                <a:spcPts val="0"/>
              </a:spcAft>
              <a:buSzPts val="7300"/>
              <a:buNone/>
              <a:defRPr sz="7300"/>
            </a:lvl3pPr>
            <a:lvl4pPr lvl="3" algn="ctr">
              <a:spcBef>
                <a:spcPts val="0"/>
              </a:spcBef>
              <a:spcAft>
                <a:spcPts val="0"/>
              </a:spcAft>
              <a:buSzPts val="7300"/>
              <a:buNone/>
              <a:defRPr sz="7300"/>
            </a:lvl4pPr>
            <a:lvl5pPr lvl="4" algn="ctr">
              <a:spcBef>
                <a:spcPts val="0"/>
              </a:spcBef>
              <a:spcAft>
                <a:spcPts val="0"/>
              </a:spcAft>
              <a:buSzPts val="7300"/>
              <a:buNone/>
              <a:defRPr sz="7300"/>
            </a:lvl5pPr>
            <a:lvl6pPr lvl="5" algn="ctr">
              <a:spcBef>
                <a:spcPts val="0"/>
              </a:spcBef>
              <a:spcAft>
                <a:spcPts val="0"/>
              </a:spcAft>
              <a:buSzPts val="7300"/>
              <a:buNone/>
              <a:defRPr sz="7300"/>
            </a:lvl6pPr>
            <a:lvl7pPr lvl="6" algn="ctr">
              <a:spcBef>
                <a:spcPts val="0"/>
              </a:spcBef>
              <a:spcAft>
                <a:spcPts val="0"/>
              </a:spcAft>
              <a:buSzPts val="7300"/>
              <a:buNone/>
              <a:defRPr sz="7300"/>
            </a:lvl7pPr>
            <a:lvl8pPr lvl="7" algn="ctr">
              <a:spcBef>
                <a:spcPts val="0"/>
              </a:spcBef>
              <a:spcAft>
                <a:spcPts val="0"/>
              </a:spcAft>
              <a:buSzPts val="7300"/>
              <a:buNone/>
              <a:defRPr sz="7300"/>
            </a:lvl8pPr>
            <a:lvl9pPr lvl="8" algn="ctr">
              <a:spcBef>
                <a:spcPts val="0"/>
              </a:spcBef>
              <a:spcAft>
                <a:spcPts val="0"/>
              </a:spcAft>
              <a:buSzPts val="7300"/>
              <a:buNone/>
              <a:defRPr sz="73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98688" y="5606150"/>
            <a:ext cx="4551000" cy="2470500"/>
          </a:xfrm>
          <a:prstGeom prst="rect">
            <a:avLst/>
          </a:prstGeom>
        </p:spPr>
        <p:txBody>
          <a:bodyPr spcFirstLastPara="1" wrap="square" lIns="159150" tIns="159150" rIns="159150" bIns="15915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5556937" y="1448150"/>
            <a:ext cx="4316400" cy="7390200"/>
          </a:xfrm>
          <a:prstGeom prst="rect">
            <a:avLst/>
          </a:prstGeom>
        </p:spPr>
        <p:txBody>
          <a:bodyPr spcFirstLastPara="1" wrap="square" lIns="159150" tIns="159150" rIns="159150" bIns="159150" anchor="ctr" anchorCtr="0">
            <a:normAutofit/>
          </a:bodyPr>
          <a:lstStyle>
            <a:lvl1pPr marL="457200" lvl="0" indent="-425450">
              <a:spcBef>
                <a:spcPts val="0"/>
              </a:spcBef>
              <a:spcAft>
                <a:spcPts val="0"/>
              </a:spcAft>
              <a:buSzPts val="3100"/>
              <a:buChar char="●"/>
              <a:defRPr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6900"/>
          </a:xfrm>
          <a:prstGeom prst="rect">
            <a:avLst/>
          </a:prstGeom>
        </p:spPr>
        <p:txBody>
          <a:bodyPr spcFirstLastPara="1" wrap="square" lIns="159150" tIns="159150" rIns="159150" bIns="1591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50663" y="8461150"/>
            <a:ext cx="6748500" cy="1209900"/>
          </a:xfrm>
          <a:prstGeom prst="rect">
            <a:avLst/>
          </a:prstGeom>
        </p:spPr>
        <p:txBody>
          <a:bodyPr spcFirstLastPara="1" wrap="square" lIns="159150" tIns="159150" rIns="159150" bIns="159150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6900"/>
          </a:xfrm>
          <a:prstGeom prst="rect">
            <a:avLst/>
          </a:prstGeom>
        </p:spPr>
        <p:txBody>
          <a:bodyPr spcFirstLastPara="1" wrap="square" lIns="159150" tIns="159150" rIns="159150" bIns="1591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50663" y="890050"/>
            <a:ext cx="9585600" cy="114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150" tIns="159150" rIns="159150" bIns="15915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900"/>
              <a:buNone/>
              <a:defRPr sz="49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900"/>
              <a:buNone/>
              <a:defRPr sz="49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900"/>
              <a:buNone/>
              <a:defRPr sz="49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900"/>
              <a:buNone/>
              <a:defRPr sz="49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900"/>
              <a:buNone/>
              <a:defRPr sz="49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900"/>
              <a:buNone/>
              <a:defRPr sz="49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900"/>
              <a:buNone/>
              <a:defRPr sz="49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900"/>
              <a:buNone/>
              <a:defRPr sz="49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900"/>
              <a:buNone/>
              <a:defRPr sz="49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50663" y="2304950"/>
            <a:ext cx="9585600" cy="683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150" tIns="159150" rIns="159150" bIns="159150" anchor="t" anchorCtr="0">
            <a:normAutofit/>
          </a:bodyPr>
          <a:lstStyle>
            <a:lvl1pPr marL="457200" lvl="0" indent="-425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100"/>
              <a:buChar char="●"/>
              <a:defRPr sz="3100">
                <a:solidFill>
                  <a:schemeClr val="dk2"/>
                </a:solidFill>
              </a:defRPr>
            </a:lvl1pPr>
            <a:lvl2pPr marL="914400" lvl="1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○"/>
              <a:defRPr sz="2400">
                <a:solidFill>
                  <a:schemeClr val="dk2"/>
                </a:solidFill>
              </a:defRPr>
            </a:lvl2pPr>
            <a:lvl3pPr marL="1371600" lvl="2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■"/>
              <a:defRPr sz="2400">
                <a:solidFill>
                  <a:schemeClr val="dk2"/>
                </a:solidFill>
              </a:defRPr>
            </a:lvl3pPr>
            <a:lvl4pPr marL="1828800" lvl="3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●"/>
              <a:defRPr sz="2400">
                <a:solidFill>
                  <a:schemeClr val="dk2"/>
                </a:solidFill>
              </a:defRPr>
            </a:lvl4pPr>
            <a:lvl5pPr marL="2286000" lvl="4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○"/>
              <a:defRPr sz="2400">
                <a:solidFill>
                  <a:schemeClr val="dk2"/>
                </a:solidFill>
              </a:defRPr>
            </a:lvl5pPr>
            <a:lvl6pPr marL="2743200" lvl="5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■"/>
              <a:defRPr sz="2400">
                <a:solidFill>
                  <a:schemeClr val="dk2"/>
                </a:solidFill>
              </a:defRPr>
            </a:lvl6pPr>
            <a:lvl7pPr marL="3200400" lvl="6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●"/>
              <a:defRPr sz="2400">
                <a:solidFill>
                  <a:schemeClr val="dk2"/>
                </a:solidFill>
              </a:defRPr>
            </a:lvl7pPr>
            <a:lvl8pPr marL="3657600" lvl="7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○"/>
              <a:defRPr sz="2400">
                <a:solidFill>
                  <a:schemeClr val="dk2"/>
                </a:solidFill>
              </a:defRPr>
            </a:lvl8pPr>
            <a:lvl9pPr marL="4114800" lvl="8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■"/>
              <a:defRPr sz="24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150" tIns="159150" rIns="159150" bIns="159150" anchor="ctr" anchorCtr="0">
            <a:normAutofit/>
          </a:bodyPr>
          <a:lstStyle>
            <a:lvl1pPr lvl="0" algn="r">
              <a:buNone/>
              <a:defRPr sz="1700">
                <a:solidFill>
                  <a:schemeClr val="dk2"/>
                </a:solidFill>
              </a:defRPr>
            </a:lvl1pPr>
            <a:lvl2pPr lvl="1" algn="r">
              <a:buNone/>
              <a:defRPr sz="1700">
                <a:solidFill>
                  <a:schemeClr val="dk2"/>
                </a:solidFill>
              </a:defRPr>
            </a:lvl2pPr>
            <a:lvl3pPr lvl="2" algn="r">
              <a:buNone/>
              <a:defRPr sz="1700">
                <a:solidFill>
                  <a:schemeClr val="dk2"/>
                </a:solidFill>
              </a:defRPr>
            </a:lvl3pPr>
            <a:lvl4pPr lvl="3" algn="r">
              <a:buNone/>
              <a:defRPr sz="1700">
                <a:solidFill>
                  <a:schemeClr val="dk2"/>
                </a:solidFill>
              </a:defRPr>
            </a:lvl4pPr>
            <a:lvl5pPr lvl="4" algn="r">
              <a:buNone/>
              <a:defRPr sz="1700">
                <a:solidFill>
                  <a:schemeClr val="dk2"/>
                </a:solidFill>
              </a:defRPr>
            </a:lvl5pPr>
            <a:lvl6pPr lvl="5" algn="r">
              <a:buNone/>
              <a:defRPr sz="1700">
                <a:solidFill>
                  <a:schemeClr val="dk2"/>
                </a:solidFill>
              </a:defRPr>
            </a:lvl6pPr>
            <a:lvl7pPr lvl="6" algn="r">
              <a:buNone/>
              <a:defRPr sz="1700">
                <a:solidFill>
                  <a:schemeClr val="dk2"/>
                </a:solidFill>
              </a:defRPr>
            </a:lvl7pPr>
            <a:lvl8pPr lvl="7" algn="r">
              <a:buNone/>
              <a:defRPr sz="1700">
                <a:solidFill>
                  <a:schemeClr val="dk2"/>
                </a:solidFill>
              </a:defRPr>
            </a:lvl8pPr>
            <a:lvl9pPr lvl="8" algn="r">
              <a:buNone/>
              <a:defRPr sz="17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/>
          <p:nvPr/>
        </p:nvSpPr>
        <p:spPr>
          <a:xfrm>
            <a:off x="3817350" y="7942490"/>
            <a:ext cx="2652300" cy="14016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votre logo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1426812" y="3686802"/>
            <a:ext cx="8145813" cy="2485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b="1" dirty="0">
                <a:solidFill>
                  <a:srgbClr val="000000"/>
                </a:solidFill>
              </a:rPr>
              <a:t>XXXXX XXX XXXXXXXXXXXXXXXXXXXXX</a:t>
            </a:r>
            <a:endParaRPr sz="2300" b="1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rgbClr val="000000"/>
                </a:solidFill>
              </a:rPr>
              <a:t>XXXXXXXXX XXXXXXXXXXXXXX,</a:t>
            </a:r>
            <a:endParaRPr sz="23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rgbClr val="000000"/>
                </a:solidFill>
              </a:rPr>
              <a:t>XXXXXXXXXXXXXX à XXXXXXXXXXXXXX</a:t>
            </a:r>
            <a:endParaRPr sz="23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rgbClr val="000000"/>
              </a:solidFill>
            </a:endParaRPr>
          </a:p>
        </p:txBody>
      </p:sp>
      <p:sp>
        <p:nvSpPr>
          <p:cNvPr id="62" name="Google Shape;62;p13"/>
          <p:cNvSpPr txBox="1"/>
          <p:nvPr/>
        </p:nvSpPr>
        <p:spPr>
          <a:xfrm>
            <a:off x="3356122" y="6303089"/>
            <a:ext cx="5573400" cy="77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 dirty="0">
                <a:solidFill>
                  <a:srgbClr val="000000"/>
                </a:solidFill>
              </a:rPr>
              <a:t>Mercredi 22 janvier</a:t>
            </a:r>
            <a:endParaRPr sz="2100" b="1" dirty="0">
              <a:solidFill>
                <a:srgbClr val="000000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 dirty="0">
                <a:solidFill>
                  <a:srgbClr val="000000"/>
                </a:solidFill>
              </a:rPr>
              <a:t>De 13h30 à 14h30</a:t>
            </a:r>
            <a:endParaRPr sz="2100" b="1" dirty="0">
              <a:solidFill>
                <a:srgbClr val="000000"/>
              </a:solidFill>
            </a:endParaRPr>
          </a:p>
        </p:txBody>
      </p:sp>
      <p:pic>
        <p:nvPicPr>
          <p:cNvPr id="11" name="object 9">
            <a:extLst>
              <a:ext uri="{FF2B5EF4-FFF2-40B4-BE49-F238E27FC236}">
                <a16:creationId xmlns:a16="http://schemas.microsoft.com/office/drawing/2014/main" id="{B5280E92-6FC5-42D7-9DE3-AF2C2EBCB875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275841" y="96017"/>
            <a:ext cx="3735318" cy="1804258"/>
          </a:xfrm>
          <a:prstGeom prst="rect">
            <a:avLst/>
          </a:prstGeom>
        </p:spPr>
      </p:pic>
      <p:pic>
        <p:nvPicPr>
          <p:cNvPr id="3" name="Graphique 2">
            <a:extLst>
              <a:ext uri="{FF2B5EF4-FFF2-40B4-BE49-F238E27FC236}">
                <a16:creationId xmlns:a16="http://schemas.microsoft.com/office/drawing/2014/main" id="{F9DD44FB-A619-47C6-9CA8-87D377D3CC2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646219" y="6111914"/>
            <a:ext cx="1066800" cy="116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8056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oogle Shape;68;p14">
            <a:extLst>
              <a:ext uri="{FF2B5EF4-FFF2-40B4-BE49-F238E27FC236}">
                <a16:creationId xmlns:a16="http://schemas.microsoft.com/office/drawing/2014/main" id="{72DAA372-A925-4C94-A554-354CDC466514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43399" y="1336663"/>
            <a:ext cx="6600202" cy="118577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76;p14">
            <a:extLst>
              <a:ext uri="{FF2B5EF4-FFF2-40B4-BE49-F238E27FC236}">
                <a16:creationId xmlns:a16="http://schemas.microsoft.com/office/drawing/2014/main" id="{AEF34AE7-23AF-4418-A17E-2456C0B357CC}"/>
              </a:ext>
            </a:extLst>
          </p:cNvPr>
          <p:cNvSpPr txBox="1"/>
          <p:nvPr/>
        </p:nvSpPr>
        <p:spPr>
          <a:xfrm>
            <a:off x="2419875" y="1539688"/>
            <a:ext cx="5573400" cy="77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 b="1" dirty="0">
                <a:solidFill>
                  <a:srgbClr val="000000"/>
                </a:solidFill>
              </a:rPr>
              <a:t>Thématique XXXXX XXX XXXXXXXXXXXXXXXXXXXXX</a:t>
            </a:r>
          </a:p>
        </p:txBody>
      </p:sp>
      <p:sp>
        <p:nvSpPr>
          <p:cNvPr id="5" name="Google Shape;61;p13">
            <a:extLst>
              <a:ext uri="{FF2B5EF4-FFF2-40B4-BE49-F238E27FC236}">
                <a16:creationId xmlns:a16="http://schemas.microsoft.com/office/drawing/2014/main" id="{335326BC-A174-4785-A684-41B6AFB6D416}"/>
              </a:ext>
            </a:extLst>
          </p:cNvPr>
          <p:cNvSpPr txBox="1"/>
          <p:nvPr/>
        </p:nvSpPr>
        <p:spPr>
          <a:xfrm>
            <a:off x="1426812" y="3686802"/>
            <a:ext cx="8145813" cy="2485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b="1" dirty="0">
                <a:solidFill>
                  <a:srgbClr val="000000"/>
                </a:solidFill>
              </a:rPr>
              <a:t>XXXXX XXX XXXXXXXXXXXXXXXXXXXXX</a:t>
            </a:r>
            <a:endParaRPr sz="2300" b="1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rgbClr val="000000"/>
                </a:solidFill>
              </a:rPr>
              <a:t>XXXXXXXXX XXXXXXXXXXXXXX,</a:t>
            </a:r>
            <a:endParaRPr sz="23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rgbClr val="000000"/>
                </a:solidFill>
              </a:rPr>
              <a:t>XXXXXXXXXXXXXX à XXXXXXXXXXXXXX</a:t>
            </a:r>
            <a:endParaRPr sz="23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1015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61;p13">
            <a:extLst>
              <a:ext uri="{FF2B5EF4-FFF2-40B4-BE49-F238E27FC236}">
                <a16:creationId xmlns:a16="http://schemas.microsoft.com/office/drawing/2014/main" id="{A461E8A1-1868-4A86-B3F4-7560279AF008}"/>
              </a:ext>
            </a:extLst>
          </p:cNvPr>
          <p:cNvSpPr txBox="1"/>
          <p:nvPr/>
        </p:nvSpPr>
        <p:spPr>
          <a:xfrm>
            <a:off x="1426812" y="3686802"/>
            <a:ext cx="8145813" cy="2485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b="1" dirty="0">
                <a:solidFill>
                  <a:srgbClr val="000000"/>
                </a:solidFill>
              </a:rPr>
              <a:t>XXXXX XXX XXXXXXXXXXXXXXXXXXXXX</a:t>
            </a:r>
            <a:endParaRPr sz="2300" b="1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rgbClr val="000000"/>
                </a:solidFill>
              </a:rPr>
              <a:t>XXXXXXXXX XXXXXXXXXXXXXX,</a:t>
            </a:r>
            <a:endParaRPr sz="23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rgbClr val="000000"/>
                </a:solidFill>
              </a:rPr>
              <a:t>XXXXXXXXXXXXXX à XXXXXXXXXXXXXX</a:t>
            </a:r>
            <a:endParaRPr sz="23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40726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61;p13">
            <a:extLst>
              <a:ext uri="{FF2B5EF4-FFF2-40B4-BE49-F238E27FC236}">
                <a16:creationId xmlns:a16="http://schemas.microsoft.com/office/drawing/2014/main" id="{C83571DD-3EFB-4F2B-8DC6-4495C632E083}"/>
              </a:ext>
            </a:extLst>
          </p:cNvPr>
          <p:cNvSpPr txBox="1"/>
          <p:nvPr/>
        </p:nvSpPr>
        <p:spPr>
          <a:xfrm>
            <a:off x="1426812" y="757865"/>
            <a:ext cx="8145813" cy="2485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b="1" dirty="0">
                <a:solidFill>
                  <a:srgbClr val="000000"/>
                </a:solidFill>
              </a:rPr>
              <a:t>XXXXX XXX XXXXXXXXXXXXXXXXXXXXX</a:t>
            </a:r>
            <a:endParaRPr sz="2300" b="1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rgbClr val="000000"/>
                </a:solidFill>
              </a:rPr>
              <a:t>XXXXXXXXX XXXXXXXXXXXXXX,</a:t>
            </a:r>
            <a:endParaRPr sz="23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rgbClr val="000000"/>
                </a:solidFill>
              </a:rPr>
              <a:t>XXXXXXXXXXXXXX à XXXXXXXXXXXXXX</a:t>
            </a:r>
            <a:endParaRPr sz="23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5400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/>
          <p:nvPr/>
        </p:nvSpPr>
        <p:spPr>
          <a:xfrm>
            <a:off x="3817350" y="7942490"/>
            <a:ext cx="2652300" cy="14016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votre logo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1426812" y="3686802"/>
            <a:ext cx="8145813" cy="2485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b="1" dirty="0">
                <a:solidFill>
                  <a:srgbClr val="000000"/>
                </a:solidFill>
              </a:rPr>
              <a:t>XXXXX XXX XXXXXXXXXXXXXXXXXXXXX</a:t>
            </a:r>
            <a:endParaRPr sz="2300" b="1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rgbClr val="000000"/>
                </a:solidFill>
              </a:rPr>
              <a:t>XXXXXXXXX XXXXXXXXXXXXXX,</a:t>
            </a:r>
            <a:endParaRPr sz="23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rgbClr val="000000"/>
                </a:solidFill>
              </a:rPr>
              <a:t>XXXXXXXXXXXXXX à XXXXXXXXXXXXXX</a:t>
            </a:r>
            <a:endParaRPr sz="23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rgbClr val="000000"/>
              </a:solidFill>
            </a:endParaRPr>
          </a:p>
        </p:txBody>
      </p:sp>
      <p:sp>
        <p:nvSpPr>
          <p:cNvPr id="62" name="Google Shape;62;p13"/>
          <p:cNvSpPr txBox="1"/>
          <p:nvPr/>
        </p:nvSpPr>
        <p:spPr>
          <a:xfrm>
            <a:off x="3356122" y="6303089"/>
            <a:ext cx="5573400" cy="77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 dirty="0">
                <a:solidFill>
                  <a:srgbClr val="000000"/>
                </a:solidFill>
              </a:rPr>
              <a:t>Mercredi 22 janvier</a:t>
            </a:r>
            <a:endParaRPr sz="2100" b="1" dirty="0">
              <a:solidFill>
                <a:srgbClr val="000000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 dirty="0">
                <a:solidFill>
                  <a:srgbClr val="000000"/>
                </a:solidFill>
              </a:rPr>
              <a:t>De 13h30 à 14h30</a:t>
            </a:r>
            <a:endParaRPr sz="2100" b="1" dirty="0">
              <a:solidFill>
                <a:srgbClr val="000000"/>
              </a:solidFill>
            </a:endParaRPr>
          </a:p>
        </p:txBody>
      </p:sp>
      <p:pic>
        <p:nvPicPr>
          <p:cNvPr id="3" name="Graphique 2">
            <a:extLst>
              <a:ext uri="{FF2B5EF4-FFF2-40B4-BE49-F238E27FC236}">
                <a16:creationId xmlns:a16="http://schemas.microsoft.com/office/drawing/2014/main" id="{F9DD44FB-A619-47C6-9CA8-87D377D3CC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46219" y="6111914"/>
            <a:ext cx="1066800" cy="1162050"/>
          </a:xfrm>
          <a:prstGeom prst="rect">
            <a:avLst/>
          </a:prstGeom>
        </p:spPr>
      </p:pic>
      <p:pic>
        <p:nvPicPr>
          <p:cNvPr id="7" name="Google Shape;57;p13">
            <a:extLst>
              <a:ext uri="{FF2B5EF4-FFF2-40B4-BE49-F238E27FC236}">
                <a16:creationId xmlns:a16="http://schemas.microsoft.com/office/drawing/2014/main" id="{3CDBAFDA-D6CC-48CE-8FF1-0AB6935D6920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t="14444" b="10749"/>
          <a:stretch/>
        </p:blipFill>
        <p:spPr>
          <a:xfrm>
            <a:off x="3075701" y="92650"/>
            <a:ext cx="4135598" cy="180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435835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oogle Shape;68;p14">
            <a:extLst>
              <a:ext uri="{FF2B5EF4-FFF2-40B4-BE49-F238E27FC236}">
                <a16:creationId xmlns:a16="http://schemas.microsoft.com/office/drawing/2014/main" id="{72DAA372-A925-4C94-A554-354CDC466514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43399" y="1336663"/>
            <a:ext cx="6600202" cy="118577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76;p14">
            <a:extLst>
              <a:ext uri="{FF2B5EF4-FFF2-40B4-BE49-F238E27FC236}">
                <a16:creationId xmlns:a16="http://schemas.microsoft.com/office/drawing/2014/main" id="{AEF34AE7-23AF-4418-A17E-2456C0B357CC}"/>
              </a:ext>
            </a:extLst>
          </p:cNvPr>
          <p:cNvSpPr txBox="1"/>
          <p:nvPr/>
        </p:nvSpPr>
        <p:spPr>
          <a:xfrm>
            <a:off x="2419875" y="1539688"/>
            <a:ext cx="5573400" cy="77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 b="1" dirty="0">
                <a:solidFill>
                  <a:srgbClr val="000000"/>
                </a:solidFill>
              </a:rPr>
              <a:t>Thématique XXXXX XXX XXXXXXXXXXXXXXXXXXXXX</a:t>
            </a:r>
          </a:p>
        </p:txBody>
      </p:sp>
      <p:sp>
        <p:nvSpPr>
          <p:cNvPr id="5" name="Google Shape;61;p13">
            <a:extLst>
              <a:ext uri="{FF2B5EF4-FFF2-40B4-BE49-F238E27FC236}">
                <a16:creationId xmlns:a16="http://schemas.microsoft.com/office/drawing/2014/main" id="{335326BC-A174-4785-A684-41B6AFB6D416}"/>
              </a:ext>
            </a:extLst>
          </p:cNvPr>
          <p:cNvSpPr txBox="1"/>
          <p:nvPr/>
        </p:nvSpPr>
        <p:spPr>
          <a:xfrm>
            <a:off x="1426812" y="3686802"/>
            <a:ext cx="8145813" cy="2485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b="1" dirty="0">
                <a:solidFill>
                  <a:srgbClr val="000000"/>
                </a:solidFill>
              </a:rPr>
              <a:t>XXXXX XXX XXXXXXXXXXXXXXXXXXXXX</a:t>
            </a:r>
            <a:endParaRPr sz="2300" b="1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rgbClr val="000000"/>
                </a:solidFill>
              </a:rPr>
              <a:t>XXXXXXXXX XXXXXXXXXXXXXX,</a:t>
            </a:r>
            <a:endParaRPr sz="23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rgbClr val="000000"/>
                </a:solidFill>
              </a:rPr>
              <a:t>XXXXXXXXXXXXXX à XXXXXXXXXXXXXX</a:t>
            </a:r>
            <a:endParaRPr sz="23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3467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61;p13">
            <a:extLst>
              <a:ext uri="{FF2B5EF4-FFF2-40B4-BE49-F238E27FC236}">
                <a16:creationId xmlns:a16="http://schemas.microsoft.com/office/drawing/2014/main" id="{A461E8A1-1868-4A86-B3F4-7560279AF008}"/>
              </a:ext>
            </a:extLst>
          </p:cNvPr>
          <p:cNvSpPr txBox="1"/>
          <p:nvPr/>
        </p:nvSpPr>
        <p:spPr>
          <a:xfrm>
            <a:off x="1426812" y="3686802"/>
            <a:ext cx="8145813" cy="2485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b="1" dirty="0">
                <a:solidFill>
                  <a:srgbClr val="000000"/>
                </a:solidFill>
              </a:rPr>
              <a:t>XXXXX XXX XXXXXXXXXXXXXXXXXXXXX</a:t>
            </a:r>
            <a:endParaRPr sz="2300" b="1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rgbClr val="000000"/>
                </a:solidFill>
              </a:rPr>
              <a:t>XXXXXXXXX XXXXXXXXXXXXXX,</a:t>
            </a:r>
            <a:endParaRPr sz="23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rgbClr val="000000"/>
                </a:solidFill>
              </a:rPr>
              <a:t>XXXXXXXXXXXXXX à XXXXXXXXXXXXXX</a:t>
            </a:r>
            <a:endParaRPr sz="23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0684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61;p13">
            <a:extLst>
              <a:ext uri="{FF2B5EF4-FFF2-40B4-BE49-F238E27FC236}">
                <a16:creationId xmlns:a16="http://schemas.microsoft.com/office/drawing/2014/main" id="{C83571DD-3EFB-4F2B-8DC6-4495C632E083}"/>
              </a:ext>
            </a:extLst>
          </p:cNvPr>
          <p:cNvSpPr txBox="1"/>
          <p:nvPr/>
        </p:nvSpPr>
        <p:spPr>
          <a:xfrm>
            <a:off x="1426812" y="757865"/>
            <a:ext cx="8145813" cy="2485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b="1" dirty="0">
                <a:solidFill>
                  <a:srgbClr val="000000"/>
                </a:solidFill>
              </a:rPr>
              <a:t>XXXXX XXX XXXXXXXXXXXXXXXXXXXXX</a:t>
            </a:r>
            <a:endParaRPr sz="2300" b="1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rgbClr val="000000"/>
                </a:solidFill>
              </a:rPr>
              <a:t>XXXXXXXXX XXXXXXXXXXXXXX,</a:t>
            </a:r>
            <a:endParaRPr sz="23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rgbClr val="000000"/>
                </a:solidFill>
              </a:rPr>
              <a:t>XXXXXXXXXXXXXX à XXXXXXXXXXXXXX</a:t>
            </a:r>
            <a:endParaRPr sz="23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5242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oogle Shape;68;p14">
            <a:extLst>
              <a:ext uri="{FF2B5EF4-FFF2-40B4-BE49-F238E27FC236}">
                <a16:creationId xmlns:a16="http://schemas.microsoft.com/office/drawing/2014/main" id="{72DAA372-A925-4C94-A554-354CDC466514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43399" y="1336663"/>
            <a:ext cx="6600202" cy="118577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76;p14">
            <a:extLst>
              <a:ext uri="{FF2B5EF4-FFF2-40B4-BE49-F238E27FC236}">
                <a16:creationId xmlns:a16="http://schemas.microsoft.com/office/drawing/2014/main" id="{AEF34AE7-23AF-4418-A17E-2456C0B357CC}"/>
              </a:ext>
            </a:extLst>
          </p:cNvPr>
          <p:cNvSpPr txBox="1"/>
          <p:nvPr/>
        </p:nvSpPr>
        <p:spPr>
          <a:xfrm>
            <a:off x="2419875" y="1539688"/>
            <a:ext cx="5573400" cy="77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 b="1" dirty="0">
                <a:solidFill>
                  <a:srgbClr val="000000"/>
                </a:solidFill>
              </a:rPr>
              <a:t>Thématique XXXXX XXX XXXXXXXXXXXXXXXXXXXXX</a:t>
            </a:r>
          </a:p>
        </p:txBody>
      </p:sp>
      <p:sp>
        <p:nvSpPr>
          <p:cNvPr id="5" name="Google Shape;61;p13">
            <a:extLst>
              <a:ext uri="{FF2B5EF4-FFF2-40B4-BE49-F238E27FC236}">
                <a16:creationId xmlns:a16="http://schemas.microsoft.com/office/drawing/2014/main" id="{335326BC-A174-4785-A684-41B6AFB6D416}"/>
              </a:ext>
            </a:extLst>
          </p:cNvPr>
          <p:cNvSpPr txBox="1"/>
          <p:nvPr/>
        </p:nvSpPr>
        <p:spPr>
          <a:xfrm>
            <a:off x="1426812" y="3686802"/>
            <a:ext cx="8145813" cy="2485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b="1" dirty="0">
                <a:solidFill>
                  <a:srgbClr val="000000"/>
                </a:solidFill>
              </a:rPr>
              <a:t>XXXXX XXX XXXXXXXXXXXXXXXXXXXXX</a:t>
            </a:r>
            <a:endParaRPr sz="2300" b="1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rgbClr val="000000"/>
                </a:solidFill>
              </a:rPr>
              <a:t>XXXXXXXXX XXXXXXXXXXXXXX,</a:t>
            </a:r>
            <a:endParaRPr sz="23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rgbClr val="000000"/>
                </a:solidFill>
              </a:rPr>
              <a:t>XXXXXXXXXXXXXX à XXXXXXXXXXXXXX</a:t>
            </a:r>
            <a:endParaRPr sz="23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746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61;p13">
            <a:extLst>
              <a:ext uri="{FF2B5EF4-FFF2-40B4-BE49-F238E27FC236}">
                <a16:creationId xmlns:a16="http://schemas.microsoft.com/office/drawing/2014/main" id="{A461E8A1-1868-4A86-B3F4-7560279AF008}"/>
              </a:ext>
            </a:extLst>
          </p:cNvPr>
          <p:cNvSpPr txBox="1"/>
          <p:nvPr/>
        </p:nvSpPr>
        <p:spPr>
          <a:xfrm>
            <a:off x="1426812" y="3686802"/>
            <a:ext cx="8145813" cy="2485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b="1" dirty="0">
                <a:solidFill>
                  <a:srgbClr val="000000"/>
                </a:solidFill>
              </a:rPr>
              <a:t>XXXXX XXX XXXXXXXXXXXXXXXXXXXXX</a:t>
            </a:r>
            <a:endParaRPr sz="2300" b="1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rgbClr val="000000"/>
                </a:solidFill>
              </a:rPr>
              <a:t>XXXXXXXXX XXXXXXXXXXXXXX,</a:t>
            </a:r>
            <a:endParaRPr sz="23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rgbClr val="000000"/>
                </a:solidFill>
              </a:rPr>
              <a:t>XXXXXXXXXXXXXX à XXXXXXXXXXXXXX</a:t>
            </a:r>
            <a:endParaRPr sz="23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14388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61;p13">
            <a:extLst>
              <a:ext uri="{FF2B5EF4-FFF2-40B4-BE49-F238E27FC236}">
                <a16:creationId xmlns:a16="http://schemas.microsoft.com/office/drawing/2014/main" id="{79455D02-1125-4A18-A90D-B898A4101D56}"/>
              </a:ext>
            </a:extLst>
          </p:cNvPr>
          <p:cNvSpPr txBox="1"/>
          <p:nvPr/>
        </p:nvSpPr>
        <p:spPr>
          <a:xfrm>
            <a:off x="1426812" y="3686802"/>
            <a:ext cx="8145813" cy="2485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b="1" dirty="0">
                <a:solidFill>
                  <a:srgbClr val="000000"/>
                </a:solidFill>
              </a:rPr>
              <a:t>XXXXX XXX XXXXXXXXXXXXXXXXXXXXX</a:t>
            </a:r>
            <a:endParaRPr sz="2300" b="1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rgbClr val="000000"/>
                </a:solidFill>
              </a:rPr>
              <a:t>XXXXXXXXX XXXXXXXXXXXXXX,</a:t>
            </a:r>
            <a:endParaRPr sz="23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rgbClr val="000000"/>
                </a:solidFill>
              </a:rPr>
              <a:t>XXXXXXXXXXXXXX à XXXXXXXXXXXXXX</a:t>
            </a:r>
            <a:endParaRPr sz="23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6505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/>
          <p:nvPr/>
        </p:nvSpPr>
        <p:spPr>
          <a:xfrm>
            <a:off x="3817350" y="7942490"/>
            <a:ext cx="2652300" cy="14016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votre logo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1426812" y="3686802"/>
            <a:ext cx="8145813" cy="2485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b="1" dirty="0">
                <a:solidFill>
                  <a:srgbClr val="000000"/>
                </a:solidFill>
              </a:rPr>
              <a:t>XXXXX XXX XXXXXXXXXXXXXXXXXXXXX</a:t>
            </a:r>
            <a:endParaRPr sz="2300" b="1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rgbClr val="000000"/>
                </a:solidFill>
              </a:rPr>
              <a:t>XXXXXXXXX XXXXXXXXXXXXXX,</a:t>
            </a:r>
            <a:endParaRPr sz="23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rgbClr val="000000"/>
                </a:solidFill>
              </a:rPr>
              <a:t>XXXXXXXXXXXXXX à XXXXXXXXXXXXXX</a:t>
            </a:r>
            <a:endParaRPr sz="23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rgbClr val="000000"/>
              </a:solidFill>
            </a:endParaRPr>
          </a:p>
        </p:txBody>
      </p:sp>
      <p:sp>
        <p:nvSpPr>
          <p:cNvPr id="62" name="Google Shape;62;p13"/>
          <p:cNvSpPr txBox="1"/>
          <p:nvPr/>
        </p:nvSpPr>
        <p:spPr>
          <a:xfrm>
            <a:off x="3356122" y="6303089"/>
            <a:ext cx="5573400" cy="77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 dirty="0">
                <a:solidFill>
                  <a:srgbClr val="000000"/>
                </a:solidFill>
              </a:rPr>
              <a:t>Mercredi 22 janvier</a:t>
            </a:r>
            <a:endParaRPr sz="2100" b="1" dirty="0">
              <a:solidFill>
                <a:srgbClr val="000000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 dirty="0">
                <a:solidFill>
                  <a:srgbClr val="000000"/>
                </a:solidFill>
              </a:rPr>
              <a:t>De 13h30 à 14h30</a:t>
            </a:r>
            <a:endParaRPr sz="2100" b="1" dirty="0">
              <a:solidFill>
                <a:srgbClr val="000000"/>
              </a:solidFill>
            </a:endParaRPr>
          </a:p>
        </p:txBody>
      </p:sp>
      <p:pic>
        <p:nvPicPr>
          <p:cNvPr id="3" name="Graphique 2">
            <a:extLst>
              <a:ext uri="{FF2B5EF4-FFF2-40B4-BE49-F238E27FC236}">
                <a16:creationId xmlns:a16="http://schemas.microsoft.com/office/drawing/2014/main" id="{F9DD44FB-A619-47C6-9CA8-87D377D3CC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46219" y="6111914"/>
            <a:ext cx="1066800" cy="1162050"/>
          </a:xfrm>
          <a:prstGeom prst="rect">
            <a:avLst/>
          </a:prstGeom>
        </p:spPr>
      </p:pic>
      <p:pic>
        <p:nvPicPr>
          <p:cNvPr id="7" name="Google Shape;57;p13">
            <a:extLst>
              <a:ext uri="{FF2B5EF4-FFF2-40B4-BE49-F238E27FC236}">
                <a16:creationId xmlns:a16="http://schemas.microsoft.com/office/drawing/2014/main" id="{2527BA97-1119-46A9-873C-8F3621524EC6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t="14444" b="10749"/>
          <a:stretch/>
        </p:blipFill>
        <p:spPr>
          <a:xfrm>
            <a:off x="3075701" y="92650"/>
            <a:ext cx="4135598" cy="180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712764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oogle Shape;68;p14">
            <a:extLst>
              <a:ext uri="{FF2B5EF4-FFF2-40B4-BE49-F238E27FC236}">
                <a16:creationId xmlns:a16="http://schemas.microsoft.com/office/drawing/2014/main" id="{72DAA372-A925-4C94-A554-354CDC466514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43399" y="1336663"/>
            <a:ext cx="6600202" cy="118577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76;p14">
            <a:extLst>
              <a:ext uri="{FF2B5EF4-FFF2-40B4-BE49-F238E27FC236}">
                <a16:creationId xmlns:a16="http://schemas.microsoft.com/office/drawing/2014/main" id="{AEF34AE7-23AF-4418-A17E-2456C0B357CC}"/>
              </a:ext>
            </a:extLst>
          </p:cNvPr>
          <p:cNvSpPr txBox="1"/>
          <p:nvPr/>
        </p:nvSpPr>
        <p:spPr>
          <a:xfrm>
            <a:off x="2419875" y="1539688"/>
            <a:ext cx="5573400" cy="77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 b="1" dirty="0">
                <a:solidFill>
                  <a:srgbClr val="000000"/>
                </a:solidFill>
              </a:rPr>
              <a:t>Thématique XXXXX XXX XXXXXXXXXXXXXXXXXXXXX</a:t>
            </a:r>
          </a:p>
        </p:txBody>
      </p:sp>
      <p:sp>
        <p:nvSpPr>
          <p:cNvPr id="5" name="Google Shape;61;p13">
            <a:extLst>
              <a:ext uri="{FF2B5EF4-FFF2-40B4-BE49-F238E27FC236}">
                <a16:creationId xmlns:a16="http://schemas.microsoft.com/office/drawing/2014/main" id="{335326BC-A174-4785-A684-41B6AFB6D416}"/>
              </a:ext>
            </a:extLst>
          </p:cNvPr>
          <p:cNvSpPr txBox="1"/>
          <p:nvPr/>
        </p:nvSpPr>
        <p:spPr>
          <a:xfrm>
            <a:off x="1426812" y="3686802"/>
            <a:ext cx="8145813" cy="2485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b="1" dirty="0">
                <a:solidFill>
                  <a:srgbClr val="000000"/>
                </a:solidFill>
              </a:rPr>
              <a:t>XXXXX XXX XXXXXXXXXXXXXXXXXXXXX</a:t>
            </a:r>
            <a:endParaRPr sz="2300" b="1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rgbClr val="000000"/>
                </a:solidFill>
              </a:rPr>
              <a:t>XXXXXXXXX XXXXXXXXXXXXXX,</a:t>
            </a:r>
            <a:endParaRPr sz="23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rgbClr val="000000"/>
                </a:solidFill>
              </a:rPr>
              <a:t>XXXXXXXXXXXXXX à XXXXXXXXXXXXXX</a:t>
            </a:r>
            <a:endParaRPr sz="23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9609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61;p13">
            <a:extLst>
              <a:ext uri="{FF2B5EF4-FFF2-40B4-BE49-F238E27FC236}">
                <a16:creationId xmlns:a16="http://schemas.microsoft.com/office/drawing/2014/main" id="{A461E8A1-1868-4A86-B3F4-7560279AF008}"/>
              </a:ext>
            </a:extLst>
          </p:cNvPr>
          <p:cNvSpPr txBox="1"/>
          <p:nvPr/>
        </p:nvSpPr>
        <p:spPr>
          <a:xfrm>
            <a:off x="1426812" y="3686802"/>
            <a:ext cx="8145813" cy="2485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b="1" dirty="0">
                <a:solidFill>
                  <a:srgbClr val="000000"/>
                </a:solidFill>
              </a:rPr>
              <a:t>XXXXX XXX XXXXXXXXXXXXXXXXXXXXX</a:t>
            </a:r>
            <a:endParaRPr sz="2300" b="1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rgbClr val="000000"/>
                </a:solidFill>
              </a:rPr>
              <a:t>XXXXXXXXX XXXXXXXXXXXXXX,</a:t>
            </a:r>
            <a:endParaRPr sz="23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rgbClr val="000000"/>
                </a:solidFill>
              </a:rPr>
              <a:t>XXXXXXXXXXXXXX à XXXXXXXXXXXXXX</a:t>
            </a:r>
            <a:endParaRPr sz="23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8934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61;p13">
            <a:extLst>
              <a:ext uri="{FF2B5EF4-FFF2-40B4-BE49-F238E27FC236}">
                <a16:creationId xmlns:a16="http://schemas.microsoft.com/office/drawing/2014/main" id="{79455D02-1125-4A18-A90D-B898A4101D56}"/>
              </a:ext>
            </a:extLst>
          </p:cNvPr>
          <p:cNvSpPr txBox="1"/>
          <p:nvPr/>
        </p:nvSpPr>
        <p:spPr>
          <a:xfrm>
            <a:off x="1426812" y="3686802"/>
            <a:ext cx="8145813" cy="2485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b="1" dirty="0">
                <a:solidFill>
                  <a:srgbClr val="000000"/>
                </a:solidFill>
              </a:rPr>
              <a:t>XXXXX XXX XXXXXXXXXXXXXXXXXXXXX</a:t>
            </a:r>
            <a:endParaRPr sz="2300" b="1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rgbClr val="000000"/>
                </a:solidFill>
              </a:rPr>
              <a:t>XXXXXXXXX XXXXXXXXXXXXXX,</a:t>
            </a:r>
            <a:endParaRPr sz="23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rgbClr val="000000"/>
                </a:solidFill>
              </a:rPr>
              <a:t>XXXXXXXXXXXXXX à XXXXXXXXXXXXXX</a:t>
            </a:r>
            <a:endParaRPr sz="23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1005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/>
          <p:nvPr/>
        </p:nvSpPr>
        <p:spPr>
          <a:xfrm>
            <a:off x="3817350" y="7942490"/>
            <a:ext cx="2652300" cy="14016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votre logo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1426812" y="3686802"/>
            <a:ext cx="8145813" cy="2485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b="1" dirty="0">
                <a:solidFill>
                  <a:srgbClr val="000000"/>
                </a:solidFill>
              </a:rPr>
              <a:t>XXXXX XXX XXXXXXXXXXXXXXXXXXXXX</a:t>
            </a:r>
            <a:endParaRPr sz="2300" b="1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rgbClr val="000000"/>
                </a:solidFill>
              </a:rPr>
              <a:t>XXXXXXXXX XXXXXXXXXXXXXX,</a:t>
            </a:r>
            <a:endParaRPr sz="23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>
                <a:solidFill>
                  <a:srgbClr val="000000"/>
                </a:solidFill>
              </a:rPr>
              <a:t>XXXXXXXXXXXXXX à XXXXXXXXXXXXXX</a:t>
            </a:r>
            <a:endParaRPr sz="23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rgbClr val="000000"/>
              </a:solidFill>
            </a:endParaRPr>
          </a:p>
        </p:txBody>
      </p:sp>
      <p:sp>
        <p:nvSpPr>
          <p:cNvPr id="62" name="Google Shape;62;p13"/>
          <p:cNvSpPr txBox="1"/>
          <p:nvPr/>
        </p:nvSpPr>
        <p:spPr>
          <a:xfrm>
            <a:off x="3356122" y="6303089"/>
            <a:ext cx="5573400" cy="77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 dirty="0">
                <a:solidFill>
                  <a:srgbClr val="000000"/>
                </a:solidFill>
              </a:rPr>
              <a:t>Mercredi 22 janvier</a:t>
            </a:r>
            <a:endParaRPr sz="2100" b="1" dirty="0">
              <a:solidFill>
                <a:srgbClr val="000000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 dirty="0">
                <a:solidFill>
                  <a:srgbClr val="000000"/>
                </a:solidFill>
              </a:rPr>
              <a:t>De 13h30 à 14h30</a:t>
            </a:r>
            <a:endParaRPr sz="2100" b="1" dirty="0">
              <a:solidFill>
                <a:srgbClr val="000000"/>
              </a:solidFill>
            </a:endParaRPr>
          </a:p>
        </p:txBody>
      </p:sp>
      <p:pic>
        <p:nvPicPr>
          <p:cNvPr id="11" name="object 9">
            <a:extLst>
              <a:ext uri="{FF2B5EF4-FFF2-40B4-BE49-F238E27FC236}">
                <a16:creationId xmlns:a16="http://schemas.microsoft.com/office/drawing/2014/main" id="{B5280E92-6FC5-42D7-9DE3-AF2C2EBCB875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275841" y="96017"/>
            <a:ext cx="3735318" cy="1804258"/>
          </a:xfrm>
          <a:prstGeom prst="rect">
            <a:avLst/>
          </a:prstGeom>
        </p:spPr>
      </p:pic>
      <p:pic>
        <p:nvPicPr>
          <p:cNvPr id="3" name="Graphique 2">
            <a:extLst>
              <a:ext uri="{FF2B5EF4-FFF2-40B4-BE49-F238E27FC236}">
                <a16:creationId xmlns:a16="http://schemas.microsoft.com/office/drawing/2014/main" id="{F9DD44FB-A619-47C6-9CA8-87D377D3CC2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646219" y="6111914"/>
            <a:ext cx="1066800" cy="116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988517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196</Words>
  <Application>Microsoft Office PowerPoint</Application>
  <PresentationFormat>Personnalisé</PresentationFormat>
  <Paragraphs>80</Paragraphs>
  <Slides>16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1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18" baseType="lpstr">
      <vt:lpstr>Arial</vt:lpstr>
      <vt:lpstr>Simple Light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JACQUEMET Magali</dc:creator>
  <cp:lastModifiedBy>JACQUEMET Magali</cp:lastModifiedBy>
  <cp:revision>4</cp:revision>
  <dcterms:modified xsi:type="dcterms:W3CDTF">2025-09-11T10:37:05Z</dcterms:modified>
</cp:coreProperties>
</file>